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58" r:id="rId6"/>
    <p:sldId id="277" r:id="rId7"/>
    <p:sldId id="278" r:id="rId8"/>
    <p:sldId id="273" r:id="rId9"/>
    <p:sldId id="262" r:id="rId10"/>
    <p:sldId id="279" r:id="rId11"/>
    <p:sldId id="280" r:id="rId12"/>
    <p:sldId id="264" r:id="rId13"/>
    <p:sldId id="267" r:id="rId14"/>
    <p:sldId id="271" r:id="rId15"/>
    <p:sldId id="266" r:id="rId16"/>
    <p:sldId id="272" r:id="rId17"/>
    <p:sldId id="282" r:id="rId18"/>
    <p:sldId id="268" r:id="rId19"/>
    <p:sldId id="276" r:id="rId20"/>
    <p:sldId id="27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asivoe-photo.ucoz.ru/_ph/5/2/252056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10076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105400" y="2349909"/>
            <a:ext cx="3048000" cy="789891"/>
          </a:xfrm>
          <a:prstGeom prst="rect">
            <a:avLst/>
          </a:prstGeom>
        </p:spPr>
        <p:txBody>
          <a:bodyPr vert="horz" anchor="t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400" dirty="0" smtClean="0"/>
              <a:t>Проект:</a:t>
            </a:r>
          </a:p>
          <a:p>
            <a:pPr algn="ctr"/>
            <a:r>
              <a:rPr lang="ru-RU" sz="24000" dirty="0" smtClean="0"/>
              <a:t> «</a:t>
            </a:r>
            <a:r>
              <a:rPr lang="ru-RU" sz="21600" dirty="0" smtClean="0"/>
              <a:t>Я </a:t>
            </a:r>
          </a:p>
          <a:p>
            <a:pPr algn="ctr"/>
            <a:r>
              <a:rPr lang="ru-RU" sz="12800" dirty="0" smtClean="0"/>
              <a:t>и  </a:t>
            </a:r>
            <a:r>
              <a:rPr lang="ru-RU" sz="21600" dirty="0" smtClean="0"/>
              <a:t>моя семья»</a:t>
            </a:r>
            <a:br>
              <a:rPr lang="ru-RU" sz="2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Все фото\DSC04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295400"/>
            <a:ext cx="5684308" cy="4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295400"/>
            <a:ext cx="568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4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Фото к презентации\DSC04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295400"/>
            <a:ext cx="5740400" cy="4305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2" y="2057401"/>
            <a:ext cx="64007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" y="-9832"/>
            <a:ext cx="5499509" cy="412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E:\Фото работа вчерашнее\DSC04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31" y="1295400"/>
            <a:ext cx="5657269" cy="42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Фото к презентации\DSC04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E:\Фото работа вчерашнее\DSC04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77" y="12954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57" y="1295400"/>
            <a:ext cx="5740843" cy="430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8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C:\Documents and Settings\User\Рабочий стол\Фото к презентации\DSC04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Все фото\DSC04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295401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4191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Цель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расширить представление у детей о семье, создать условия для повышения активности участия родителей в жизни группы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Содержимое 3" descr="http://im3-tub-ru.yandex.net/i?id=451006901-47-72&amp;n=2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800600"/>
            <a:ext cx="2667000" cy="173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 Анализа  диагностики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246855"/>
              </p:ext>
            </p:extLst>
          </p:nvPr>
        </p:nvGraphicFramePr>
        <p:xfrm>
          <a:off x="304800" y="1554163"/>
          <a:ext cx="86868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Устойчивость проявления знаний о семье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Высокий уровень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знаний (%)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Средний уровень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знаний (%)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Низкий уровень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знаний (%)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037">
                <a:tc>
                  <a:txBody>
                    <a:bodyPr/>
                    <a:lstStyle/>
                    <a:p>
                      <a:r>
                        <a:rPr lang="ru-RU" dirty="0" smtClean="0"/>
                        <a:t>1- начальное  </a:t>
                      </a:r>
                      <a:r>
                        <a:rPr lang="ru-RU" dirty="0" err="1" smtClean="0"/>
                        <a:t>обсл</a:t>
                      </a:r>
                      <a:r>
                        <a:rPr lang="ru-RU" dirty="0" smtClean="0"/>
                        <a:t>.</a:t>
                      </a:r>
                    </a:p>
                    <a:p>
                      <a:r>
                        <a:rPr lang="ru-RU" dirty="0" smtClean="0"/>
                        <a:t>2- повторное </a:t>
                      </a:r>
                      <a:r>
                        <a:rPr lang="ru-RU" dirty="0" err="1" smtClean="0"/>
                        <a:t>обсл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Ф.И.О</a:t>
                      </a:r>
                      <a:r>
                        <a:rPr lang="ru-RU" baseline="0" dirty="0" smtClean="0"/>
                        <a:t> мамы и папы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папы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 мамы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41,7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Домашний</a:t>
                      </a:r>
                      <a:r>
                        <a:rPr lang="ru-RU" baseline="0" dirty="0" smtClean="0"/>
                        <a:t> 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Семейные традиции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8,3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Семейные увлечения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12,5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Кем работают 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8" name="Содержимое 3" descr="http://activerain.com/image_store/uploads/7/0/2/3/5/ar130383063532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1"/>
            <a:ext cx="2987291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softEdge rad="6350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295400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Что такое семья?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Расскажи о своей семье...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Есть ли в вашей семье что-нибудь интересное (увлечения, традиции, семейные альбомы)?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Что бы ты хотел пожелать для своих родителей, бабушки (братьев, сестер)?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Что ты знаешь о твоих прадедушках и прабабушках? (чем они занимались, где работали, как жили)? 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/>
              <a:t>Как ты думаешь, для чего человеку         </a:t>
            </a:r>
          </a:p>
          <a:p>
            <a:pPr lvl="0"/>
            <a:r>
              <a:rPr lang="ru-RU" sz="2200" dirty="0" smtClean="0"/>
              <a:t>            нужна семья? 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52600" y="1295400"/>
            <a:ext cx="5562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«Знает ли ваш ребёнок»  </a:t>
            </a:r>
          </a:p>
          <a:p>
            <a:r>
              <a:rPr lang="ru-RU" sz="2800" dirty="0" smtClean="0"/>
              <a:t>(Как его зовут? Сколько ему лет?  Как зовут его маму, папу, ф.и.о.? Кем работают родители?  Назови свой домашний адрес. Как зовут родителей отца, мамы?  Какие семейные традиции есть в вашем доме?  Чем увлекаются родители?).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52600" y="12954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9" name="Picture 2" descr="C:\Documents and Settings\User\Рабочий стол\Фото к презентации\DSC04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User\Desktop\средння группа Пятунина Л.В\материалы к новейшему проекту\Фото к проекту\DSC04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389" y="1295400"/>
            <a:ext cx="5731011" cy="42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6" descr="C:\Users\User\Desktop\средння группа Пятунина Л.В\материалы к новейшему проекту\Фото к проекту\DSC04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05" y="1295400"/>
            <a:ext cx="5726095" cy="42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Users\User\Desktop\средння группа Пятунина Л.В\материалы к новейшему проекту\Фото к проекту\DSC04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295400"/>
            <a:ext cx="5760508" cy="43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rasivoe-photo.ucoz.ru/_ph/5/2/252056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586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Фото к презентации\DSC04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</TotalTime>
  <Words>231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Цель проекта:  расширить представление у детей о семье, создать условия для повышения активности участия родителей в жизни группы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 Анализа  диагностики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36</cp:revision>
  <dcterms:modified xsi:type="dcterms:W3CDTF">2013-02-26T03:10:09Z</dcterms:modified>
</cp:coreProperties>
</file>